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7160" cy="5148072"/>
          </a:xfrm>
          <a:prstGeom prst="rect">
            <a:avLst/>
          </a:prstGeom>
          <a:solidFill>
            <a:srgbClr val="C2561C"/>
          </a:solidFill>
          <a:ln/>
        </p:spPr>
      </p:sp>
      <p:pic>
        <p:nvPicPr>
          <p:cNvPr id="3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4114800" cy="4114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46320" y="1097280"/>
            <a:ext cx="4114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200" b="1" dirty="0">
                <a:solidFill>
                  <a:srgbClr val="C2561C"/>
                </a:solidFill>
              </a:rPr>
              <a:t>GRR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4846320" y="2194560"/>
            <a:ext cx="4114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GATHER</a:t>
            </a:r>
            <a:endParaRPr lang="en-US" sz="24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REST</a:t>
            </a:r>
            <a:endParaRPr lang="en-US" sz="24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RISE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846320" y="3840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9A4515"/>
                </a:solidFill>
              </a:rPr>
              <a:t>Premium Lifestyle Apparel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846320" y="4297680"/>
            <a:ext cx="1828800" cy="45720"/>
          </a:xfrm>
          <a:prstGeom prst="rect">
            <a:avLst/>
          </a:prstGeom>
          <a:solidFill>
            <a:srgbClr val="C2561C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03520" y="0"/>
            <a:ext cx="3840480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27432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9A4515"/>
                </a:solidFill>
              </a:rPr>
              <a:t>09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457200" y="7772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WHO WE SERVE</a:t>
            </a:r>
            <a:endParaRPr lang="en-US" sz="1400" dirty="0"/>
          </a:p>
        </p:txBody>
      </p:sp>
      <p:pic>
        <p:nvPicPr>
          <p:cNvPr id="5" name="Image 0" descr="/Users/michael.rode/code/project/grr/brand/tshirts/shirt2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914400"/>
            <a:ext cx="3108960" cy="310896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57200" y="1280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7" name="Text 4"/>
          <p:cNvSpPr/>
          <p:nvPr/>
        </p:nvSpPr>
        <p:spPr>
          <a:xfrm>
            <a:off x="685800" y="1280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Active Parent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800" y="1645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Gym before the house wakes. Quality time over screen time.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57200" y="2423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0" name="Text 7"/>
          <p:cNvSpPr/>
          <p:nvPr/>
        </p:nvSpPr>
        <p:spPr>
          <a:xfrm>
            <a:off x="685800" y="2423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Coastal Texan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5800" y="2788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Beach roots. Texas pride. Authenticity over trends.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457200" y="3566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3" name="Text 10"/>
          <p:cNvSpPr/>
          <p:nvPr/>
        </p:nvSpPr>
        <p:spPr>
          <a:xfrm>
            <a:off x="685800" y="3566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Balanced Builder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5800" y="3931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Career and life. Burnout isn't a badge.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25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73152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600" b="1" dirty="0">
                <a:solidFill>
                  <a:srgbClr val="F5F2EB"/>
                </a:solidFill>
              </a:rPr>
              <a:t>GRR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0" y="192024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1A1A1A"/>
                </a:solidFill>
              </a:rPr>
              <a:t>Gather. Rest. Rise.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0" y="2651760"/>
            <a:ext cx="1828800" cy="36576"/>
          </a:xfrm>
          <a:prstGeom prst="rect">
            <a:avLst/>
          </a:prstGeom>
          <a:solidFill>
            <a:srgbClr val="F5F2EB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926080"/>
            <a:ext cx="9144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5F2EB"/>
                </a:solidFill>
              </a:rPr>
              <a:t>Premium lifestyle apparel for those who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dirty="0">
                <a:solidFill>
                  <a:srgbClr val="F5F2EB"/>
                </a:solidFill>
              </a:rPr>
              <a:t>work hard and live well.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0" y="402336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1A1A1A"/>
                </a:solidFill>
              </a:rPr>
              <a:t>Let's build this together.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0" y="457200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5F2EB"/>
                </a:solidFill>
              </a:rPr>
              <a:t>ILM × ATX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0" y="0"/>
            <a:ext cx="4114800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274320" y="182880"/>
            <a:ext cx="1371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9A4515"/>
                </a:solidFill>
              </a:rPr>
              <a:t>01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822960"/>
            <a:ext cx="4114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THE STORY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1371600"/>
            <a:ext cx="43891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5F2EB"/>
                </a:solidFill>
              </a:rPr>
              <a:t>Two places.</a:t>
            </a:r>
            <a:endParaRPr lang="en-US" sz="3200" dirty="0"/>
          </a:p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5F2EB"/>
                </a:solidFill>
              </a:rPr>
              <a:t>One philosophy.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57200" y="2651760"/>
            <a:ext cx="438912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Wilmington, NC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Morning paddle-outs. Family dinners at sunset.
</a:t>
            </a:r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Austin, TX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Dawn gym sessions. Home for what matters.
</a:t>
            </a:r>
            <a:pPr indent="0" marL="0">
              <a:buNone/>
            </a:pPr>
            <a:r>
              <a:rPr lang="en-US" sz="1300" b="1" dirty="0">
                <a:solidFill>
                  <a:srgbClr val="F5F2EB"/>
                </a:solidFill>
              </a:rPr>
              <a:t>For those who refuse to choose.</a:t>
            </a:r>
            <a:endParaRPr lang="en-US" sz="1300" dirty="0"/>
          </a:p>
        </p:txBody>
      </p:sp>
      <p:pic>
        <p:nvPicPr>
          <p:cNvPr id="7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1887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82880"/>
            <a:ext cx="1371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C2561C"/>
                </a:solidFill>
              </a:rPr>
              <a:t>02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57200" y="8229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THE MEANING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GATHER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5720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Family. Friends. Community.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720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This is your fuel.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338328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9" name="Text 7"/>
          <p:cNvSpPr/>
          <p:nvPr/>
        </p:nvSpPr>
        <p:spPr>
          <a:xfrm>
            <a:off x="338328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REST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338328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Recovery is strategy.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38328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Your best work follows rest.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30936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3" name="Text 11"/>
          <p:cNvSpPr/>
          <p:nvPr/>
        </p:nvSpPr>
        <p:spPr>
          <a:xfrm>
            <a:off x="630936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RISE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630936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Stronger every day.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0936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Gym. Work. Family.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0" y="438912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C2561C"/>
                </a:solidFill>
              </a:rPr>
              <a:t>Gather. Rest. Rise.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3716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200" b="1" dirty="0">
                <a:solidFill>
                  <a:srgbClr val="9A4515"/>
                </a:solidFill>
              </a:rPr>
              <a:t>03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457200" y="68580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THE COLLECTION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572000" y="68580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F5F2EB"/>
                </a:solidFill>
              </a:rPr>
              <a:t>$45  •  100% Cotton  •  Premium Fit</a:t>
            </a:r>
            <a:endParaRPr lang="en-US" sz="1200" dirty="0"/>
          </a:p>
        </p:txBody>
      </p:sp>
      <p:pic>
        <p:nvPicPr>
          <p:cNvPr id="5" name="Image 0" descr="/Users/michael.rode/code/project/grr/brand/tshirts/shirt1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320" y="1188720"/>
            <a:ext cx="1554480" cy="2011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7432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BEACH TRUCK</a:t>
            </a:r>
            <a:endParaRPr lang="en-US" sz="1000" dirty="0"/>
          </a:p>
        </p:txBody>
      </p:sp>
      <p:pic>
        <p:nvPicPr>
          <p:cNvPr id="7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1188720"/>
            <a:ext cx="1554480" cy="20116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1168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LONGHORN PIER</a:t>
            </a:r>
            <a:endParaRPr lang="en-US" sz="1000" dirty="0"/>
          </a:p>
        </p:txBody>
      </p:sp>
      <p:pic>
        <p:nvPicPr>
          <p:cNvPr id="9" name="Image 2" descr="/Users/michael.rode/code/project/grr/brand/tshirts/shirt3/back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040" y="1188720"/>
            <a:ext cx="1554480" cy="20116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74904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VINTAGE SKULL</a:t>
            </a:r>
            <a:endParaRPr lang="en-US" sz="1000" dirty="0"/>
          </a:p>
        </p:txBody>
      </p:sp>
      <p:pic>
        <p:nvPicPr>
          <p:cNvPr id="11" name="Image 3" descr="/Users/michael.rode/code/project/grr/brand/tshirts/shirt4/back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188720"/>
            <a:ext cx="1554480" cy="20116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8640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WAVE + TEXAS</a:t>
            </a:r>
            <a:endParaRPr lang="en-US" sz="1000" dirty="0"/>
          </a:p>
        </p:txBody>
      </p:sp>
      <p:pic>
        <p:nvPicPr>
          <p:cNvPr id="13" name="Image 4" descr="/Users/michael.rode/code/project/grr/brand/tshirts/shirt5/back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760" y="1188720"/>
            <a:ext cx="1554480" cy="20116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22376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STICKER BOMB</a:t>
            </a:r>
            <a:endParaRPr lang="en-US" sz="1000" dirty="0"/>
          </a:p>
        </p:txBody>
      </p:sp>
      <p:sp>
        <p:nvSpPr>
          <p:cNvPr id="15" name="Text 8"/>
          <p:cNvSpPr/>
          <p:nvPr/>
        </p:nvSpPr>
        <p:spPr>
          <a:xfrm>
            <a:off x="0" y="4297680"/>
            <a:ext cx="9144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2561C"/>
                </a:solidFill>
              </a:rPr>
              <a:t>ILM × ATX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0" y="4617720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5F2EB"/>
                </a:solidFill>
              </a:rPr>
              <a:t>Two roots. One identity.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04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BEACH TRUCK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Vintage soul meets coastal freedom</a:t>
            </a:r>
            <a:endParaRPr lang="en-US" sz="1300" dirty="0"/>
          </a:p>
        </p:txBody>
      </p:sp>
      <p:pic>
        <p:nvPicPr>
          <p:cNvPr id="6" name="Image 0" descr="/Users/michael.rode/code/project/grr/brand/tshirts/shirt1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1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05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LONGHORN PIER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Texas pride meets ocean tide</a:t>
            </a:r>
            <a:endParaRPr lang="en-US" sz="1300" dirty="0"/>
          </a:p>
        </p:txBody>
      </p:sp>
      <p:pic>
        <p:nvPicPr>
          <p:cNvPr id="6" name="Image 0" descr="/Users/michael.rode/code/project/grr/brand/tshirts/shirt2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06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VINTAGE SKULL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Heritage. Grit. Timeless.</a:t>
            </a:r>
            <a:endParaRPr lang="en-US" sz="1300" dirty="0"/>
          </a:p>
        </p:txBody>
      </p:sp>
      <p:pic>
        <p:nvPicPr>
          <p:cNvPr id="6" name="Image 0" descr="/Users/michael.rode/code/project/grr/brand/tshirts/shirt3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3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07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WAVE + TEXAS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Clean lines. Bold roots.</a:t>
            </a:r>
            <a:endParaRPr lang="en-US" sz="1300" dirty="0"/>
          </a:p>
        </p:txBody>
      </p:sp>
      <p:pic>
        <p:nvPicPr>
          <p:cNvPr id="6" name="Image 0" descr="/Users/michael.rode/code/project/grr/brand/tshirts/shirt4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4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08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STICKER BOMB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Every badge tells a story.</a:t>
            </a:r>
            <a:endParaRPr lang="en-US" sz="1300" dirty="0"/>
          </a:p>
        </p:txBody>
      </p:sp>
      <p:pic>
        <p:nvPicPr>
          <p:cNvPr id="6" name="Image 0" descr="/Users/michael.rode/code/project/grr/brand/tshirts/shirt5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5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GRR Pitch Deck - Enhanced</dc:title>
  <dc:subject>Gather. Rest. Rise.</dc:subject>
  <dc:creator>GRR</dc:creator>
  <cp:lastModifiedBy>GRR</cp:lastModifiedBy>
  <cp:revision>1</cp:revision>
  <dcterms:created xsi:type="dcterms:W3CDTF">2026-01-31T21:14:54Z</dcterms:created>
  <dcterms:modified xsi:type="dcterms:W3CDTF">2026-01-31T21:14:54Z</dcterms:modified>
</cp:coreProperties>
</file>